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06654-C73D-CA16-3544-5EDC1E105D9C}" v="19" dt="2020-04-03T17:46:25.715"/>
    <p1510:client id="{3FA9BAAD-C501-39FD-F7F1-C668C9AE6C99}" v="468" dt="2020-04-03T17:39:22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Kotíková" userId="S::ikotikova@zskrimicka.cz::ff1a3ff3-0de2-4b42-8f30-2aabc23d510b" providerId="AD" clId="Web-{3FA9BAAD-C501-39FD-F7F1-C668C9AE6C99}"/>
    <pc:docChg chg="addSld modSld">
      <pc:chgData name="Ilona Kotíková" userId="S::ikotikova@zskrimicka.cz::ff1a3ff3-0de2-4b42-8f30-2aabc23d510b" providerId="AD" clId="Web-{3FA9BAAD-C501-39FD-F7F1-C668C9AE6C99}" dt="2020-04-03T17:39:22.986" v="430" actId="14100"/>
      <pc:docMkLst>
        <pc:docMk/>
      </pc:docMkLst>
      <pc:sldChg chg="addSp modSp">
        <pc:chgData name="Ilona Kotíková" userId="S::ikotikova@zskrimicka.cz::ff1a3ff3-0de2-4b42-8f30-2aabc23d510b" providerId="AD" clId="Web-{3FA9BAAD-C501-39FD-F7F1-C668C9AE6C99}" dt="2020-04-03T17:10:38.017" v="41" actId="14100"/>
        <pc:sldMkLst>
          <pc:docMk/>
          <pc:sldMk cId="553726541" sldId="256"/>
        </pc:sldMkLst>
        <pc:spChg chg="mod">
          <ac:chgData name="Ilona Kotíková" userId="S::ikotikova@zskrimicka.cz::ff1a3ff3-0de2-4b42-8f30-2aabc23d510b" providerId="AD" clId="Web-{3FA9BAAD-C501-39FD-F7F1-C668C9AE6C99}" dt="2020-04-03T17:09:10.204" v="33" actId="20577"/>
          <ac:spMkLst>
            <pc:docMk/>
            <pc:sldMk cId="553726541" sldId="256"/>
            <ac:spMk id="3" creationId="{C4542EAC-8BF3-4BFD-9891-145BC49409C2}"/>
          </ac:spMkLst>
        </pc:spChg>
        <pc:picChg chg="add mod">
          <ac:chgData name="Ilona Kotíková" userId="S::ikotikova@zskrimicka.cz::ff1a3ff3-0de2-4b42-8f30-2aabc23d510b" providerId="AD" clId="Web-{3FA9BAAD-C501-39FD-F7F1-C668C9AE6C99}" dt="2020-04-03T17:10:38.017" v="41" actId="14100"/>
          <ac:picMkLst>
            <pc:docMk/>
            <pc:sldMk cId="553726541" sldId="256"/>
            <ac:picMk id="4" creationId="{08EB15E5-D686-44B4-B64F-57CF71933BD9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14:40.818" v="104" actId="14100"/>
        <pc:sldMkLst>
          <pc:docMk/>
          <pc:sldMk cId="974348638" sldId="257"/>
        </pc:sldMkLst>
        <pc:spChg chg="mod">
          <ac:chgData name="Ilona Kotíková" userId="S::ikotikova@zskrimicka.cz::ff1a3ff3-0de2-4b42-8f30-2aabc23d510b" providerId="AD" clId="Web-{3FA9BAAD-C501-39FD-F7F1-C668C9AE6C99}" dt="2020-04-03T17:13:06.380" v="93" actId="20577"/>
          <ac:spMkLst>
            <pc:docMk/>
            <pc:sldMk cId="974348638" sldId="257"/>
            <ac:spMk id="2" creationId="{7C1D0CAE-F9E5-4334-958B-0AC95E5F5F0B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13:43.349" v="96"/>
          <ac:spMkLst>
            <pc:docMk/>
            <pc:sldMk cId="974348638" sldId="257"/>
            <ac:spMk id="3" creationId="{8B4C933E-FA11-4992-AE71-4AE1F12E747F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14:22.239" v="100"/>
          <ac:spMkLst>
            <pc:docMk/>
            <pc:sldMk cId="974348638" sldId="257"/>
            <ac:spMk id="4" creationId="{9563F75A-10BC-4F04-B2D9-D45344D52B4D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13:56.052" v="99" actId="14100"/>
          <ac:picMkLst>
            <pc:docMk/>
            <pc:sldMk cId="974348638" sldId="257"/>
            <ac:picMk id="5" creationId="{A3B0E888-3DFF-4943-BC8E-8810FE4B47A9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14:40.818" v="104" actId="14100"/>
          <ac:picMkLst>
            <pc:docMk/>
            <pc:sldMk cId="974348638" sldId="257"/>
            <ac:picMk id="7" creationId="{7B5C2CBE-3A39-4E24-BA7F-D5F793B68E9D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17:22.662" v="132" actId="14100"/>
        <pc:sldMkLst>
          <pc:docMk/>
          <pc:sldMk cId="807554415" sldId="258"/>
        </pc:sldMkLst>
        <pc:spChg chg="mod">
          <ac:chgData name="Ilona Kotíková" userId="S::ikotikova@zskrimicka.cz::ff1a3ff3-0de2-4b42-8f30-2aabc23d510b" providerId="AD" clId="Web-{3FA9BAAD-C501-39FD-F7F1-C668C9AE6C99}" dt="2020-04-03T17:17:22.662" v="132" actId="14100"/>
          <ac:spMkLst>
            <pc:docMk/>
            <pc:sldMk cId="807554415" sldId="258"/>
            <ac:spMk id="2" creationId="{6B7024B1-7B51-408E-983D-508431438FCF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16:37.021" v="106"/>
          <ac:spMkLst>
            <pc:docMk/>
            <pc:sldMk cId="807554415" sldId="258"/>
            <ac:spMk id="3" creationId="{7AE4F264-07AA-4073-9861-476CEF5742E0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17:04.209" v="112" actId="14100"/>
          <ac:picMkLst>
            <pc:docMk/>
            <pc:sldMk cId="807554415" sldId="258"/>
            <ac:picMk id="5" creationId="{E9706AE9-EFAD-404D-9BF3-666FF5EEEE82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19:40.522" v="167"/>
        <pc:sldMkLst>
          <pc:docMk/>
          <pc:sldMk cId="2203627245" sldId="259"/>
        </pc:sldMkLst>
        <pc:spChg chg="mod">
          <ac:chgData name="Ilona Kotíková" userId="S::ikotikova@zskrimicka.cz::ff1a3ff3-0de2-4b42-8f30-2aabc23d510b" providerId="AD" clId="Web-{3FA9BAAD-C501-39FD-F7F1-C668C9AE6C99}" dt="2020-04-03T17:18:35.538" v="156" actId="20577"/>
          <ac:spMkLst>
            <pc:docMk/>
            <pc:sldMk cId="2203627245" sldId="259"/>
            <ac:spMk id="2" creationId="{8D181425-57BA-416D-ACD5-BDF585E9AEAE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18:59.053" v="159"/>
          <ac:spMkLst>
            <pc:docMk/>
            <pc:sldMk cId="2203627245" sldId="259"/>
            <ac:spMk id="3" creationId="{C4687BB3-695A-4DF2-B347-46DB42D22DC5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19:24.741" v="163"/>
          <ac:spMkLst>
            <pc:docMk/>
            <pc:sldMk cId="2203627245" sldId="259"/>
            <ac:spMk id="4" creationId="{C1C72A31-553B-4238-8B0C-59838DEBC4E5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19:15.319" v="162" actId="14100"/>
          <ac:picMkLst>
            <pc:docMk/>
            <pc:sldMk cId="2203627245" sldId="259"/>
            <ac:picMk id="5" creationId="{998AC90F-35E9-4D77-9BD7-C2BF7D795A61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19:40.522" v="167"/>
          <ac:picMkLst>
            <pc:docMk/>
            <pc:sldMk cId="2203627245" sldId="259"/>
            <ac:picMk id="7" creationId="{A41E42FC-F9A3-48C3-8256-E983B936B6D9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21:49.867" v="201" actId="14100"/>
        <pc:sldMkLst>
          <pc:docMk/>
          <pc:sldMk cId="1185562339" sldId="260"/>
        </pc:sldMkLst>
        <pc:spChg chg="mod">
          <ac:chgData name="Ilona Kotíková" userId="S::ikotikova@zskrimicka.cz::ff1a3ff3-0de2-4b42-8f30-2aabc23d510b" providerId="AD" clId="Web-{3FA9BAAD-C501-39FD-F7F1-C668C9AE6C99}" dt="2020-04-03T17:20:20.054" v="189" actId="20577"/>
          <ac:spMkLst>
            <pc:docMk/>
            <pc:sldMk cId="1185562339" sldId="260"/>
            <ac:spMk id="2" creationId="{ADF99666-8847-44DE-9624-DC6FB15FEC98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20:35.835" v="192"/>
          <ac:spMkLst>
            <pc:docMk/>
            <pc:sldMk cId="1185562339" sldId="260"/>
            <ac:spMk id="3" creationId="{833E22A9-9F7E-4BC7-9662-8B767B5843AD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21:15.414" v="193"/>
          <ac:spMkLst>
            <pc:docMk/>
            <pc:sldMk cId="1185562339" sldId="260"/>
            <ac:spMk id="4" creationId="{15928FBD-78AF-44F7-97EF-FB072DB893D8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21:27.445" v="197" actId="14100"/>
          <ac:picMkLst>
            <pc:docMk/>
            <pc:sldMk cId="1185562339" sldId="260"/>
            <ac:picMk id="5" creationId="{81317F74-0F01-4084-A8B2-D553E6A4E8A5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21:49.867" v="201" actId="14100"/>
          <ac:picMkLst>
            <pc:docMk/>
            <pc:sldMk cId="1185562339" sldId="260"/>
            <ac:picMk id="7" creationId="{E6B557B1-63A7-4D9C-B0A1-6A7E2A8DBA21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23:29.227" v="234" actId="14100"/>
        <pc:sldMkLst>
          <pc:docMk/>
          <pc:sldMk cId="1131230042" sldId="261"/>
        </pc:sldMkLst>
        <pc:spChg chg="mod">
          <ac:chgData name="Ilona Kotíková" userId="S::ikotikova@zskrimicka.cz::ff1a3ff3-0de2-4b42-8f30-2aabc23d510b" providerId="AD" clId="Web-{3FA9BAAD-C501-39FD-F7F1-C668C9AE6C99}" dt="2020-04-03T17:22:11.805" v="226" actId="14100"/>
          <ac:spMkLst>
            <pc:docMk/>
            <pc:sldMk cId="1131230042" sldId="261"/>
            <ac:spMk id="2" creationId="{4B2C65FD-FBDF-463B-A0E9-A21F4B618DF9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22:35.055" v="227"/>
          <ac:spMkLst>
            <pc:docMk/>
            <pc:sldMk cId="1131230042" sldId="261"/>
            <ac:spMk id="3" creationId="{C8F654A7-650B-41D5-B628-52D836ED2271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23:05.961" v="228"/>
          <ac:spMkLst>
            <pc:docMk/>
            <pc:sldMk cId="1131230042" sldId="261"/>
            <ac:spMk id="4" creationId="{CCE1720E-4EB7-46D5-A6FE-C2C259878498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23:15.305" v="231" actId="14100"/>
          <ac:picMkLst>
            <pc:docMk/>
            <pc:sldMk cId="1131230042" sldId="261"/>
            <ac:picMk id="5" creationId="{5A4D8DB2-021E-43F5-8118-4D943281D973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23:29.227" v="234" actId="14100"/>
          <ac:picMkLst>
            <pc:docMk/>
            <pc:sldMk cId="1131230042" sldId="261"/>
            <ac:picMk id="7" creationId="{3E928CCE-3142-4DA3-AB53-C27A523A4276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25:33.681" v="269" actId="14100"/>
        <pc:sldMkLst>
          <pc:docMk/>
          <pc:sldMk cId="915858974" sldId="262"/>
        </pc:sldMkLst>
        <pc:spChg chg="mod">
          <ac:chgData name="Ilona Kotíková" userId="S::ikotikova@zskrimicka.cz::ff1a3ff3-0de2-4b42-8f30-2aabc23d510b" providerId="AD" clId="Web-{3FA9BAAD-C501-39FD-F7F1-C668C9AE6C99}" dt="2020-04-03T17:24:06.243" v="261" actId="14100"/>
          <ac:spMkLst>
            <pc:docMk/>
            <pc:sldMk cId="915858974" sldId="262"/>
            <ac:spMk id="2" creationId="{08F87242-26F4-4406-BCE3-D83BF1DB0847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24:37.149" v="262"/>
          <ac:spMkLst>
            <pc:docMk/>
            <pc:sldMk cId="915858974" sldId="262"/>
            <ac:spMk id="3" creationId="{C67F1F27-51C6-4764-91C3-B0810AD57D9A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25:03.352" v="263"/>
          <ac:spMkLst>
            <pc:docMk/>
            <pc:sldMk cId="915858974" sldId="262"/>
            <ac:spMk id="4" creationId="{998852EF-4065-4252-9124-6A4AF6D7CB29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25:18.087" v="266" actId="14100"/>
          <ac:picMkLst>
            <pc:docMk/>
            <pc:sldMk cId="915858974" sldId="262"/>
            <ac:picMk id="5" creationId="{B66817BD-3587-4714-BF42-0BCF8586834F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25:33.681" v="269" actId="14100"/>
          <ac:picMkLst>
            <pc:docMk/>
            <pc:sldMk cId="915858974" sldId="262"/>
            <ac:picMk id="7" creationId="{C02DF501-A948-4738-848D-D79A86E4CB63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28:01.776" v="305" actId="14100"/>
        <pc:sldMkLst>
          <pc:docMk/>
          <pc:sldMk cId="3483289019" sldId="263"/>
        </pc:sldMkLst>
        <pc:spChg chg="mod">
          <ac:chgData name="Ilona Kotíková" userId="S::ikotikova@zskrimicka.cz::ff1a3ff3-0de2-4b42-8f30-2aabc23d510b" providerId="AD" clId="Web-{3FA9BAAD-C501-39FD-F7F1-C668C9AE6C99}" dt="2020-04-03T17:26:12.384" v="293" actId="20577"/>
          <ac:spMkLst>
            <pc:docMk/>
            <pc:sldMk cId="3483289019" sldId="263"/>
            <ac:spMk id="2" creationId="{C83F60F0-EE6E-432C-8B2B-2184F9E486E9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26:29.650" v="296"/>
          <ac:spMkLst>
            <pc:docMk/>
            <pc:sldMk cId="3483289019" sldId="263"/>
            <ac:spMk id="3" creationId="{C812A5C1-045F-44CB-BD74-522593863F01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27:25.166" v="297"/>
          <ac:spMkLst>
            <pc:docMk/>
            <pc:sldMk cId="3483289019" sldId="263"/>
            <ac:spMk id="4" creationId="{30D14518-25FE-4C2E-80C7-68830FFEBB8E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27:37.010" v="300" actId="14100"/>
          <ac:picMkLst>
            <pc:docMk/>
            <pc:sldMk cId="3483289019" sldId="263"/>
            <ac:picMk id="5" creationId="{220C2082-1CC3-4D8D-8EE4-E98C66F455BE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28:01.776" v="305" actId="14100"/>
          <ac:picMkLst>
            <pc:docMk/>
            <pc:sldMk cId="3483289019" sldId="263"/>
            <ac:picMk id="7" creationId="{449191E9-F127-46FE-B6A6-C4A54E51ADBF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29:23.136" v="314" actId="14100"/>
        <pc:sldMkLst>
          <pc:docMk/>
          <pc:sldMk cId="4042492969" sldId="264"/>
        </pc:sldMkLst>
        <pc:spChg chg="del">
          <ac:chgData name="Ilona Kotíková" userId="S::ikotikova@zskrimicka.cz::ff1a3ff3-0de2-4b42-8f30-2aabc23d510b" providerId="AD" clId="Web-{3FA9BAAD-C501-39FD-F7F1-C668C9AE6C99}" dt="2020-04-03T17:28:29.573" v="307"/>
          <ac:spMkLst>
            <pc:docMk/>
            <pc:sldMk cId="4042492969" sldId="264"/>
            <ac:spMk id="3" creationId="{58D8045A-9A4E-4412-925D-140EB0A8BE7A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29:00.245" v="308"/>
          <ac:spMkLst>
            <pc:docMk/>
            <pc:sldMk cId="4042492969" sldId="264"/>
            <ac:spMk id="4" creationId="{C58E3374-6A81-4EF7-9BC1-4A73242CB3E0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29:07.573" v="311" actId="14100"/>
          <ac:picMkLst>
            <pc:docMk/>
            <pc:sldMk cId="4042492969" sldId="264"/>
            <ac:picMk id="5" creationId="{4F44E3FE-F2FB-4764-AB0D-33CE0D7122D8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29:23.136" v="314" actId="14100"/>
          <ac:picMkLst>
            <pc:docMk/>
            <pc:sldMk cId="4042492969" sldId="264"/>
            <ac:picMk id="7" creationId="{138FF459-0C2E-41E5-8432-C78957E56089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32:09.887" v="343" actId="14100"/>
        <pc:sldMkLst>
          <pc:docMk/>
          <pc:sldMk cId="2182868251" sldId="265"/>
        </pc:sldMkLst>
        <pc:spChg chg="mod">
          <ac:chgData name="Ilona Kotíková" userId="S::ikotikova@zskrimicka.cz::ff1a3ff3-0de2-4b42-8f30-2aabc23d510b" providerId="AD" clId="Web-{3FA9BAAD-C501-39FD-F7F1-C668C9AE6C99}" dt="2020-04-03T17:29:59.167" v="328" actId="20577"/>
          <ac:spMkLst>
            <pc:docMk/>
            <pc:sldMk cId="2182868251" sldId="265"/>
            <ac:spMk id="2" creationId="{D9F151C1-19EE-4AA0-9E6D-7283A10CD69F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30:29.370" v="330"/>
          <ac:spMkLst>
            <pc:docMk/>
            <pc:sldMk cId="2182868251" sldId="265"/>
            <ac:spMk id="3" creationId="{C2FCCADC-5ECA-4339-A4CD-30490CE1EED9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32:09.887" v="343" actId="14100"/>
          <ac:picMkLst>
            <pc:docMk/>
            <pc:sldMk cId="2182868251" sldId="265"/>
            <ac:picMk id="5" creationId="{75E2E893-BB70-457F-8462-D547BD895FC9}"/>
          </ac:picMkLst>
        </pc:picChg>
        <pc:picChg chg="add mod">
          <ac:chgData name="Ilona Kotíková" userId="S::ikotikova@zskrimicka.cz::ff1a3ff3-0de2-4b42-8f30-2aabc23d510b" providerId="AD" clId="Web-{3FA9BAAD-C501-39FD-F7F1-C668C9AE6C99}" dt="2020-04-03T17:32:00.074" v="341" actId="14100"/>
          <ac:picMkLst>
            <pc:docMk/>
            <pc:sldMk cId="2182868251" sldId="265"/>
            <ac:picMk id="7" creationId="{97467D3E-5C6A-420F-B47F-CC0E45A047EC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34:14.984" v="376" actId="14100"/>
        <pc:sldMkLst>
          <pc:docMk/>
          <pc:sldMk cId="2831284532" sldId="266"/>
        </pc:sldMkLst>
        <pc:spChg chg="mod">
          <ac:chgData name="Ilona Kotíková" userId="S::ikotikova@zskrimicka.cz::ff1a3ff3-0de2-4b42-8f30-2aabc23d510b" providerId="AD" clId="Web-{3FA9BAAD-C501-39FD-F7F1-C668C9AE6C99}" dt="2020-04-03T17:34:00.672" v="371" actId="20577"/>
          <ac:spMkLst>
            <pc:docMk/>
            <pc:sldMk cId="2831284532" sldId="266"/>
            <ac:spMk id="2" creationId="{2F6C40B1-7037-48DA-A9FA-07FC04E12034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32:37.357" v="345"/>
          <ac:spMkLst>
            <pc:docMk/>
            <pc:sldMk cId="2831284532" sldId="266"/>
            <ac:spMk id="3" creationId="{E0F7CAA8-F3D6-44DF-8E26-630C6A05F40D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33:05.546" v="346"/>
          <ac:spMkLst>
            <pc:docMk/>
            <pc:sldMk cId="2831284532" sldId="266"/>
            <ac:spMk id="4" creationId="{7C1260B2-25C9-4075-A568-39AC287E1C08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34:10.469" v="375" actId="14100"/>
          <ac:picMkLst>
            <pc:docMk/>
            <pc:sldMk cId="2831284532" sldId="266"/>
            <ac:picMk id="5" creationId="{AD1B88A6-816F-49A8-B66B-26659A560DC0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34:14.984" v="376" actId="14100"/>
          <ac:picMkLst>
            <pc:docMk/>
            <pc:sldMk cId="2831284532" sldId="266"/>
            <ac:picMk id="7" creationId="{88005F6D-18B1-42F0-A16A-01EB7E2EA7A9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35:45.360" v="390" actId="14100"/>
        <pc:sldMkLst>
          <pc:docMk/>
          <pc:sldMk cId="2917675730" sldId="267"/>
        </pc:sldMkLst>
        <pc:spChg chg="mod">
          <ac:chgData name="Ilona Kotíková" userId="S::ikotikova@zskrimicka.cz::ff1a3ff3-0de2-4b42-8f30-2aabc23d510b" providerId="AD" clId="Web-{3FA9BAAD-C501-39FD-F7F1-C668C9AE6C99}" dt="2020-04-03T17:35:38.469" v="387" actId="20577"/>
          <ac:spMkLst>
            <pc:docMk/>
            <pc:sldMk cId="2917675730" sldId="267"/>
            <ac:spMk id="2" creationId="{5B3ECE4F-2F95-4FD5-B6A4-F6DB3376D773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34:51.203" v="378"/>
          <ac:spMkLst>
            <pc:docMk/>
            <pc:sldMk cId="2917675730" sldId="267"/>
            <ac:spMk id="3" creationId="{069D1B76-C893-4822-8F9C-83594AC8131B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35:04.406" v="379"/>
          <ac:spMkLst>
            <pc:docMk/>
            <pc:sldMk cId="2917675730" sldId="267"/>
            <ac:spMk id="4" creationId="{48813C8C-A803-4410-8DEF-265ED4FB856F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35:45.360" v="390" actId="14100"/>
          <ac:picMkLst>
            <pc:docMk/>
            <pc:sldMk cId="2917675730" sldId="267"/>
            <ac:picMk id="5" creationId="{C376718D-6A95-4AA8-AFD3-E1BA7D7FEC23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35:38.438" v="386" actId="14100"/>
          <ac:picMkLst>
            <pc:docMk/>
            <pc:sldMk cId="2917675730" sldId="267"/>
            <ac:picMk id="7" creationId="{E4390B0C-3793-489C-BA6B-908366A16E4B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37:44.985" v="424" actId="14100"/>
        <pc:sldMkLst>
          <pc:docMk/>
          <pc:sldMk cId="3628920574" sldId="268"/>
        </pc:sldMkLst>
        <pc:spChg chg="mod">
          <ac:chgData name="Ilona Kotíková" userId="S::ikotikova@zskrimicka.cz::ff1a3ff3-0de2-4b42-8f30-2aabc23d510b" providerId="AD" clId="Web-{3FA9BAAD-C501-39FD-F7F1-C668C9AE6C99}" dt="2020-04-03T17:37:31.376" v="419" actId="20577"/>
          <ac:spMkLst>
            <pc:docMk/>
            <pc:sldMk cId="3628920574" sldId="268"/>
            <ac:spMk id="2" creationId="{90BB6DA7-4C6E-459E-9CB0-7445A5742876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36:51.485" v="392"/>
          <ac:spMkLst>
            <pc:docMk/>
            <pc:sldMk cId="3628920574" sldId="268"/>
            <ac:spMk id="3" creationId="{D24FB0BD-5187-4EA9-8534-ADFA7B0FC7F1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37:13.298" v="393"/>
          <ac:spMkLst>
            <pc:docMk/>
            <pc:sldMk cId="3628920574" sldId="268"/>
            <ac:spMk id="4" creationId="{3BA42595-CC90-4724-8AC1-BB506363C872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37:34.423" v="422" actId="14100"/>
          <ac:picMkLst>
            <pc:docMk/>
            <pc:sldMk cId="3628920574" sldId="268"/>
            <ac:picMk id="5" creationId="{69F84804-58D4-4586-AF70-17E683AA0FD1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37:44.985" v="424" actId="14100"/>
          <ac:picMkLst>
            <pc:docMk/>
            <pc:sldMk cId="3628920574" sldId="268"/>
            <ac:picMk id="7" creationId="{327515DE-EF14-4307-A56B-CFC32851707D}"/>
          </ac:picMkLst>
        </pc:picChg>
      </pc:sldChg>
      <pc:sldChg chg="addSp delSp modSp new">
        <pc:chgData name="Ilona Kotíková" userId="S::ikotikova@zskrimicka.cz::ff1a3ff3-0de2-4b42-8f30-2aabc23d510b" providerId="AD" clId="Web-{3FA9BAAD-C501-39FD-F7F1-C668C9AE6C99}" dt="2020-04-03T17:39:22.986" v="430" actId="14100"/>
        <pc:sldMkLst>
          <pc:docMk/>
          <pc:sldMk cId="2145818701" sldId="269"/>
        </pc:sldMkLst>
        <pc:spChg chg="mod">
          <ac:chgData name="Ilona Kotíková" userId="S::ikotikova@zskrimicka.cz::ff1a3ff3-0de2-4b42-8f30-2aabc23d510b" providerId="AD" clId="Web-{3FA9BAAD-C501-39FD-F7F1-C668C9AE6C99}" dt="2020-04-03T17:39:16.392" v="428" actId="20577"/>
          <ac:spMkLst>
            <pc:docMk/>
            <pc:sldMk cId="2145818701" sldId="269"/>
            <ac:spMk id="2" creationId="{BF65FBCE-E789-4725-B1E0-A29AF723CFA1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38:34.892" v="426"/>
          <ac:spMkLst>
            <pc:docMk/>
            <pc:sldMk cId="2145818701" sldId="269"/>
            <ac:spMk id="3" creationId="{EB5EA439-4658-478C-8BF0-CC9F5A11DD19}"/>
          </ac:spMkLst>
        </pc:spChg>
        <pc:spChg chg="del">
          <ac:chgData name="Ilona Kotíková" userId="S::ikotikova@zskrimicka.cz::ff1a3ff3-0de2-4b42-8f30-2aabc23d510b" providerId="AD" clId="Web-{3FA9BAAD-C501-39FD-F7F1-C668C9AE6C99}" dt="2020-04-03T17:39:16.345" v="427"/>
          <ac:spMkLst>
            <pc:docMk/>
            <pc:sldMk cId="2145818701" sldId="269"/>
            <ac:spMk id="4" creationId="{83426293-A91D-4226-85FC-497F16C29185}"/>
          </ac:spMkLst>
        </pc:spChg>
        <pc:picChg chg="add mod ord">
          <ac:chgData name="Ilona Kotíková" userId="S::ikotikova@zskrimicka.cz::ff1a3ff3-0de2-4b42-8f30-2aabc23d510b" providerId="AD" clId="Web-{3FA9BAAD-C501-39FD-F7F1-C668C9AE6C99}" dt="2020-04-03T17:39:22.986" v="430" actId="14100"/>
          <ac:picMkLst>
            <pc:docMk/>
            <pc:sldMk cId="2145818701" sldId="269"/>
            <ac:picMk id="5" creationId="{4D26C167-78D2-4656-BE4A-6DF3987069EC}"/>
          </ac:picMkLst>
        </pc:picChg>
        <pc:picChg chg="add mod ord">
          <ac:chgData name="Ilona Kotíková" userId="S::ikotikova@zskrimicka.cz::ff1a3ff3-0de2-4b42-8f30-2aabc23d510b" providerId="AD" clId="Web-{3FA9BAAD-C501-39FD-F7F1-C668C9AE6C99}" dt="2020-04-03T17:39:16.345" v="427"/>
          <ac:picMkLst>
            <pc:docMk/>
            <pc:sldMk cId="2145818701" sldId="269"/>
            <ac:picMk id="7" creationId="{56871DB2-A56B-44B4-A04F-EFB9D3AE2FBB}"/>
          </ac:picMkLst>
        </pc:picChg>
      </pc:sldChg>
    </pc:docChg>
  </pc:docChgLst>
  <pc:docChgLst>
    <pc:chgData name="Ilona Kotíková" userId="S::ikotikova@zskrimicka.cz::ff1a3ff3-0de2-4b42-8f30-2aabc23d510b" providerId="AD" clId="Web-{35006654-C73D-CA16-3544-5EDC1E105D9C}"/>
    <pc:docChg chg="modSld">
      <pc:chgData name="Ilona Kotíková" userId="S::ikotikova@zskrimicka.cz::ff1a3ff3-0de2-4b42-8f30-2aabc23d510b" providerId="AD" clId="Web-{35006654-C73D-CA16-3544-5EDC1E105D9C}" dt="2020-04-03T17:46:25.715" v="18"/>
      <pc:docMkLst>
        <pc:docMk/>
      </pc:docMkLst>
      <pc:sldChg chg="modSp">
        <pc:chgData name="Ilona Kotíková" userId="S::ikotikova@zskrimicka.cz::ff1a3ff3-0de2-4b42-8f30-2aabc23d510b" providerId="AD" clId="Web-{35006654-C73D-CA16-3544-5EDC1E105D9C}" dt="2020-04-03T17:44:00.123" v="10" actId="1076"/>
        <pc:sldMkLst>
          <pc:docMk/>
          <pc:sldMk cId="2203627245" sldId="259"/>
        </pc:sldMkLst>
        <pc:picChg chg="mod">
          <ac:chgData name="Ilona Kotíková" userId="S::ikotikova@zskrimicka.cz::ff1a3ff3-0de2-4b42-8f30-2aabc23d510b" providerId="AD" clId="Web-{35006654-C73D-CA16-3544-5EDC1E105D9C}" dt="2020-04-03T17:43:55.248" v="9" actId="1076"/>
          <ac:picMkLst>
            <pc:docMk/>
            <pc:sldMk cId="2203627245" sldId="259"/>
            <ac:picMk id="5" creationId="{998AC90F-35E9-4D77-9BD7-C2BF7D795A61}"/>
          </ac:picMkLst>
        </pc:picChg>
        <pc:picChg chg="mod">
          <ac:chgData name="Ilona Kotíková" userId="S::ikotikova@zskrimicka.cz::ff1a3ff3-0de2-4b42-8f30-2aabc23d510b" providerId="AD" clId="Web-{35006654-C73D-CA16-3544-5EDC1E105D9C}" dt="2020-04-03T17:44:00.123" v="10" actId="1076"/>
          <ac:picMkLst>
            <pc:docMk/>
            <pc:sldMk cId="2203627245" sldId="259"/>
            <ac:picMk id="7" creationId="{A41E42FC-F9A3-48C3-8256-E983B936B6D9}"/>
          </ac:picMkLst>
        </pc:picChg>
      </pc:sldChg>
      <pc:sldChg chg="modSp addAnim modAnim">
        <pc:chgData name="Ilona Kotíková" userId="S::ikotikova@zskrimicka.cz::ff1a3ff3-0de2-4b42-8f30-2aabc23d510b" providerId="AD" clId="Web-{35006654-C73D-CA16-3544-5EDC1E105D9C}" dt="2020-04-03T17:45:27.653" v="13"/>
        <pc:sldMkLst>
          <pc:docMk/>
          <pc:sldMk cId="4042492969" sldId="264"/>
        </pc:sldMkLst>
        <pc:picChg chg="mod">
          <ac:chgData name="Ilona Kotíková" userId="S::ikotikova@zskrimicka.cz::ff1a3ff3-0de2-4b42-8f30-2aabc23d510b" providerId="AD" clId="Web-{35006654-C73D-CA16-3544-5EDC1E105D9C}" dt="2020-04-03T17:45:11.669" v="11" actId="1076"/>
          <ac:picMkLst>
            <pc:docMk/>
            <pc:sldMk cId="4042492969" sldId="264"/>
            <ac:picMk id="5" creationId="{4F44E3FE-F2FB-4764-AB0D-33CE0D7122D8}"/>
          </ac:picMkLst>
        </pc:picChg>
      </pc:sldChg>
      <pc:sldChg chg="addAnim modAnim">
        <pc:chgData name="Ilona Kotíková" userId="S::ikotikova@zskrimicka.cz::ff1a3ff3-0de2-4b42-8f30-2aabc23d510b" providerId="AD" clId="Web-{35006654-C73D-CA16-3544-5EDC1E105D9C}" dt="2020-04-03T17:45:56.966" v="15"/>
        <pc:sldMkLst>
          <pc:docMk/>
          <pc:sldMk cId="2182868251" sldId="265"/>
        </pc:sldMkLst>
      </pc:sldChg>
      <pc:sldChg chg="modSp addAnim modAnim">
        <pc:chgData name="Ilona Kotíková" userId="S::ikotikova@zskrimicka.cz::ff1a3ff3-0de2-4b42-8f30-2aabc23d510b" providerId="AD" clId="Web-{35006654-C73D-CA16-3544-5EDC1E105D9C}" dt="2020-04-03T17:46:25.715" v="18"/>
        <pc:sldMkLst>
          <pc:docMk/>
          <pc:sldMk cId="2145818701" sldId="269"/>
        </pc:sldMkLst>
        <pc:picChg chg="mod">
          <ac:chgData name="Ilona Kotíková" userId="S::ikotikova@zskrimicka.cz::ff1a3ff3-0de2-4b42-8f30-2aabc23d510b" providerId="AD" clId="Web-{35006654-C73D-CA16-3544-5EDC1E105D9C}" dt="2020-04-03T17:42:52.762" v="0" actId="14100"/>
          <ac:picMkLst>
            <pc:docMk/>
            <pc:sldMk cId="2145818701" sldId="269"/>
            <ac:picMk id="5" creationId="{4D26C167-78D2-4656-BE4A-6DF3987069EC}"/>
          </ac:picMkLst>
        </pc:picChg>
        <pc:picChg chg="mod">
          <ac:chgData name="Ilona Kotíková" userId="S::ikotikova@zskrimicka.cz::ff1a3ff3-0de2-4b42-8f30-2aabc23d510b" providerId="AD" clId="Web-{35006654-C73D-CA16-3544-5EDC1E105D9C}" dt="2020-04-03T17:43:09.965" v="5" actId="14100"/>
          <ac:picMkLst>
            <pc:docMk/>
            <pc:sldMk cId="2145818701" sldId="269"/>
            <ac:picMk id="7" creationId="{56871DB2-A56B-44B4-A04F-EFB9D3AE2F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pPr/>
              <a:t>15.04.2020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3200">
                <a:cs typeface="Arial"/>
              </a:rPr>
              <a:t>HNÍZDA PTÁKŮ </a:t>
            </a:r>
          </a:p>
          <a:p>
            <a:r>
              <a:rPr lang="tr-TR" sz="3200">
                <a:cs typeface="Arial"/>
              </a:rPr>
              <a:t>NA JAŘE</a:t>
            </a:r>
          </a:p>
        </p:txBody>
      </p:sp>
      <p:pic>
        <p:nvPicPr>
          <p:cNvPr id="4" name="Obrázek 4" descr="Obsah obrázku exteriér, tráva, zelená, stoh&#10;&#10;Popis vygenerovaný s velmi vysokou mírou spolehlivosti">
            <a:extLst>
              <a:ext uri="{FF2B5EF4-FFF2-40B4-BE49-F238E27FC236}">
                <a16:creationId xmlns:a16="http://schemas.microsoft.com/office/drawing/2014/main" xmlns="" id="{08EB15E5-D686-44B4-B64F-57CF71933B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087" y="2639645"/>
            <a:ext cx="7101604" cy="37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72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91"/>
    </mc:Choice>
    <mc:Fallback>
      <p:transition spd="slow" advTm="63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F151C1-19EE-4AA0-9E6D-7283A10C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SLEPICE ...</a:t>
            </a:r>
            <a:endParaRPr lang="cs-CZ"/>
          </a:p>
        </p:txBody>
      </p:sp>
      <p:pic>
        <p:nvPicPr>
          <p:cNvPr id="5" name="Obrázek 5" descr="Obsah obrázku tráva, exteriér, pták, kuře&#10;&#10;Popis vygenerovaný s velmi vysokou mírou spolehlivosti">
            <a:extLst>
              <a:ext uri="{FF2B5EF4-FFF2-40B4-BE49-F238E27FC236}">
                <a16:creationId xmlns:a16="http://schemas.microsoft.com/office/drawing/2014/main" xmlns="" id="{75E2E893-BB70-457F-8462-D547BD895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20154" y="1165006"/>
            <a:ext cx="6208278" cy="533923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8F4E286-06A5-4693-8B12-EDFF5AF70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7" descr="Obsah obrázku pták, kuře, zvíře, exteriér&#10;&#10;Popis vygenerovaný s velmi vysokou mírou spolehlivosti">
            <a:extLst>
              <a:ext uri="{FF2B5EF4-FFF2-40B4-BE49-F238E27FC236}">
                <a16:creationId xmlns:a16="http://schemas.microsoft.com/office/drawing/2014/main" xmlns="" id="{97467D3E-5C6A-420F-B47F-CC0E45A047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69232" y="353127"/>
            <a:ext cx="5599346" cy="5373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286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421"/>
    </mc:Choice>
    <mc:Fallback>
      <p:transition spd="slow" advTm="11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6C40B1-7037-48DA-A9FA-07FC04E1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VEJCE ….</a:t>
            </a:r>
            <a:endParaRPr lang="cs-CZ"/>
          </a:p>
        </p:txBody>
      </p:sp>
      <p:pic>
        <p:nvPicPr>
          <p:cNvPr id="5" name="Obrázek 5" descr="Obsah obrázku zvíře, pták, vsedě, hrníček&#10;&#10;Popis vygenerovaný s velmi vysokou mírou spolehlivosti">
            <a:extLst>
              <a:ext uri="{FF2B5EF4-FFF2-40B4-BE49-F238E27FC236}">
                <a16:creationId xmlns:a16="http://schemas.microsoft.com/office/drawing/2014/main" xmlns="" id="{AD1B88A6-816F-49A8-B66B-26659A560D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5321" y="590066"/>
            <a:ext cx="7145904" cy="5356739"/>
          </a:xfrm>
        </p:spPr>
      </p:pic>
      <p:pic>
        <p:nvPicPr>
          <p:cNvPr id="7" name="Obrázek 7" descr="Obsah obrázku interiér, jídlo, talíř, stůl&#10;&#10;Popis vygenerovaný s velmi vysokou mírou spolehlivosti">
            <a:extLst>
              <a:ext uri="{FF2B5EF4-FFF2-40B4-BE49-F238E27FC236}">
                <a16:creationId xmlns:a16="http://schemas.microsoft.com/office/drawing/2014/main" xmlns="" id="{88005F6D-18B1-42F0-A16A-01EB7E2EA7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22258" y="1887216"/>
            <a:ext cx="6025761" cy="4379111"/>
          </a:xfrm>
        </p:spPr>
      </p:pic>
    </p:spTree>
    <p:extLst>
      <p:ext uri="{BB962C8B-B14F-4D97-AF65-F5344CB8AC3E}">
        <p14:creationId xmlns:p14="http://schemas.microsoft.com/office/powerpoint/2010/main" xmlns="" val="283128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07"/>
    </mc:Choice>
    <mc:Fallback>
      <p:transition spd="slow" advTm="160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3ECE4F-2F95-4FD5-B6A4-F6DB3376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BAŽANT ...</a:t>
            </a:r>
            <a:endParaRPr lang="cs-CZ"/>
          </a:p>
        </p:txBody>
      </p:sp>
      <p:pic>
        <p:nvPicPr>
          <p:cNvPr id="5" name="Obrázek 5" descr="Obsah obrázku tráva, objekt, seno, vsedě&#10;&#10;Popis vygenerovaný s velmi vysokou mírou spolehlivosti">
            <a:extLst>
              <a:ext uri="{FF2B5EF4-FFF2-40B4-BE49-F238E27FC236}">
                <a16:creationId xmlns:a16="http://schemas.microsoft.com/office/drawing/2014/main" xmlns="" id="{C376718D-6A95-4AA8-AFD3-E1BA7D7FEC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4347" y="730004"/>
            <a:ext cx="5683689" cy="5581429"/>
          </a:xfrm>
        </p:spPr>
      </p:pic>
      <p:pic>
        <p:nvPicPr>
          <p:cNvPr id="7" name="Obrázek 7" descr="Obsah obrázku tráva, exteriér, zvíře, pták&#10;&#10;Popis vygenerovaný s velmi vysokou mírou spolehlivosti">
            <a:extLst>
              <a:ext uri="{FF2B5EF4-FFF2-40B4-BE49-F238E27FC236}">
                <a16:creationId xmlns:a16="http://schemas.microsoft.com/office/drawing/2014/main" xmlns="" id="{E4390B0C-3793-489C-BA6B-908366A16E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59096" y="2255377"/>
            <a:ext cx="5109302" cy="4229736"/>
          </a:xfrm>
        </p:spPr>
      </p:pic>
    </p:spTree>
    <p:extLst>
      <p:ext uri="{BB962C8B-B14F-4D97-AF65-F5344CB8AC3E}">
        <p14:creationId xmlns:p14="http://schemas.microsoft.com/office/powerpoint/2010/main" xmlns="" val="291767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5"/>
    </mc:Choice>
    <mc:Fallback>
      <p:transition spd="slow" advTm="126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BB6DA7-4C6E-459E-9CB0-7445A574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SLEPIČÍ VEJCE A ŠKÁLA VAJEC ...</a:t>
            </a:r>
            <a:endParaRPr lang="cs-CZ"/>
          </a:p>
        </p:txBody>
      </p:sp>
      <p:pic>
        <p:nvPicPr>
          <p:cNvPr id="5" name="Obrázek 5" descr="Obsah obrázku jídlo, koš, stůl, vsedě&#10;&#10;Popis vygenerovaný s velmi vysokou mírou spolehlivosti">
            <a:extLst>
              <a:ext uri="{FF2B5EF4-FFF2-40B4-BE49-F238E27FC236}">
                <a16:creationId xmlns:a16="http://schemas.microsoft.com/office/drawing/2014/main" xmlns="" id="{69F84804-58D4-4586-AF70-17E683AA0F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886" y="1261750"/>
            <a:ext cx="5170530" cy="4795965"/>
          </a:xfrm>
        </p:spPr>
      </p:pic>
      <p:pic>
        <p:nvPicPr>
          <p:cNvPr id="7" name="Obrázek 7" descr="Obsah obrázku různé, stůl, vsedě, jídlo&#10;&#10;Popis vygenerovaný s velmi vysokou mírou spolehlivosti">
            <a:extLst>
              <a:ext uri="{FF2B5EF4-FFF2-40B4-BE49-F238E27FC236}">
                <a16:creationId xmlns:a16="http://schemas.microsoft.com/office/drawing/2014/main" xmlns="" id="{327515DE-EF14-4307-A56B-CFC3285170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84042" y="1714974"/>
            <a:ext cx="5861005" cy="5022218"/>
          </a:xfrm>
        </p:spPr>
      </p:pic>
    </p:spTree>
    <p:extLst>
      <p:ext uri="{BB962C8B-B14F-4D97-AF65-F5344CB8AC3E}">
        <p14:creationId xmlns:p14="http://schemas.microsoft.com/office/powerpoint/2010/main" xmlns="" val="362892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36"/>
    </mc:Choice>
    <mc:Fallback>
      <p:transition spd="slow" advTm="103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65FBCE-E789-4725-B1E0-A29AF723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A víte, jak to dělá se svými vajíčky kukačka ???</a:t>
            </a:r>
            <a:endParaRPr lang="cs-CZ"/>
          </a:p>
        </p:txBody>
      </p:sp>
      <p:pic>
        <p:nvPicPr>
          <p:cNvPr id="5" name="Obrázek 5" descr="Obsah obrázku objekt, tráva, seno, vsedě&#10;&#10;Popis vygenerovaný s velmi vysokou mírou spolehlivosti">
            <a:extLst>
              <a:ext uri="{FF2B5EF4-FFF2-40B4-BE49-F238E27FC236}">
                <a16:creationId xmlns:a16="http://schemas.microsoft.com/office/drawing/2014/main" xmlns="" id="{4D26C167-78D2-4656-BE4A-6DF3987069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93487" y="1819899"/>
            <a:ext cx="6003848" cy="4373704"/>
          </a:xfrm>
        </p:spPr>
      </p:pic>
      <p:pic>
        <p:nvPicPr>
          <p:cNvPr id="7" name="Obrázek 7" descr="Obsah obrázku pták, zvíře, exteriér, vsedě&#10;&#10;Popis vygenerovaný s velmi vysokou mírou spolehlivosti">
            <a:extLst>
              <a:ext uri="{FF2B5EF4-FFF2-40B4-BE49-F238E27FC236}">
                <a16:creationId xmlns:a16="http://schemas.microsoft.com/office/drawing/2014/main" xmlns="" id="{56871DB2-A56B-44B4-A04F-EFB9D3AE2F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666636" y="2172741"/>
            <a:ext cx="4399047" cy="38232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4581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124"/>
    </mc:Choice>
    <mc:Fallback>
      <p:transition spd="slow" advTm="8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1D0CAE-F9E5-4334-958B-0AC95E5F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7"/>
            <a:ext cx="5957258" cy="1081705"/>
          </a:xfrm>
        </p:spPr>
        <p:txBody>
          <a:bodyPr>
            <a:normAutofit fontScale="90000"/>
          </a:bodyPr>
          <a:lstStyle/>
          <a:p>
            <a:r>
              <a:rPr lang="cs-CZ">
                <a:cs typeface="Arial"/>
              </a:rPr>
              <a:t>SÝKORA KOŇADRA</a:t>
            </a:r>
            <a:br>
              <a:rPr lang="cs-CZ">
                <a:cs typeface="Arial"/>
              </a:rPr>
            </a:br>
            <a:r>
              <a:rPr lang="cs-CZ">
                <a:cs typeface="Arial"/>
              </a:rPr>
              <a:t>SÝKORA MODŘINKA </a:t>
            </a:r>
            <a:br>
              <a:rPr lang="cs-CZ">
                <a:cs typeface="Arial"/>
              </a:rPr>
            </a:br>
            <a:endParaRPr lang="cs-CZ">
              <a:cs typeface="Arial"/>
            </a:endParaRPr>
          </a:p>
        </p:txBody>
      </p:sp>
      <p:pic>
        <p:nvPicPr>
          <p:cNvPr id="5" name="Obrázek 5" descr="Obsah obrázku vsedě, malé, zvíře, pták&#10;&#10;Popis vygenerovaný s velmi vysokou mírou spolehlivosti">
            <a:extLst>
              <a:ext uri="{FF2B5EF4-FFF2-40B4-BE49-F238E27FC236}">
                <a16:creationId xmlns:a16="http://schemas.microsoft.com/office/drawing/2014/main" xmlns="" id="{A3B0E888-3DFF-4943-BC8E-8810FE4B47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977" y="1970834"/>
            <a:ext cx="4925357" cy="4577926"/>
          </a:xfrm>
        </p:spPr>
      </p:pic>
      <p:pic>
        <p:nvPicPr>
          <p:cNvPr id="7" name="Obrázek 7" descr="Obsah obrázku exteriér, malé, pták, zvíře&#10;&#10;Popis vygenerovaný s velmi vysokou mírou spolehlivosti">
            <a:extLst>
              <a:ext uri="{FF2B5EF4-FFF2-40B4-BE49-F238E27FC236}">
                <a16:creationId xmlns:a16="http://schemas.microsoft.com/office/drawing/2014/main" xmlns="" id="{7B5C2CBE-3A39-4E24-BA7F-D5F793B68E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66636" y="2006148"/>
            <a:ext cx="4990249" cy="4559486"/>
          </a:xfrm>
        </p:spPr>
      </p:pic>
    </p:spTree>
    <p:extLst>
      <p:ext uri="{BB962C8B-B14F-4D97-AF65-F5344CB8AC3E}">
        <p14:creationId xmlns:p14="http://schemas.microsoft.com/office/powerpoint/2010/main" xmlns="" val="97434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311"/>
    </mc:Choice>
    <mc:Fallback>
      <p:transition spd="slow" advTm="53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7024B1-7B51-408E-983D-50843143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7"/>
            <a:ext cx="6802765" cy="1081705"/>
          </a:xfrm>
        </p:spPr>
        <p:txBody>
          <a:bodyPr/>
          <a:lstStyle/>
          <a:p>
            <a:r>
              <a:rPr lang="cs-CZ">
                <a:cs typeface="Arial"/>
              </a:rPr>
              <a:t>HNÍZDO A VAJÍČKA SÝKORY</a:t>
            </a:r>
            <a:endParaRPr lang="cs-CZ"/>
          </a:p>
        </p:txBody>
      </p:sp>
      <p:pic>
        <p:nvPicPr>
          <p:cNvPr id="5" name="Obrázek 5" descr="Obsah obrázku interiér, tráva, jídlo, stoh&#10;&#10;Popis vygenerovaný s velmi vysokou mírou spolehlivosti">
            <a:extLst>
              <a:ext uri="{FF2B5EF4-FFF2-40B4-BE49-F238E27FC236}">
                <a16:creationId xmlns:a16="http://schemas.microsoft.com/office/drawing/2014/main" xmlns="" id="{E9706AE9-EFAD-404D-9BF3-666FF5EEEE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34607" y="1892176"/>
            <a:ext cx="6992151" cy="4766557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CC1352D-6FB3-48EF-A7CD-CEB13856F2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0755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57"/>
    </mc:Choice>
    <mc:Fallback>
      <p:transition spd="slow" advTm="69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181425-57BA-416D-ACD5-BDF585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DROZD ZPĚVNÝ A JEHO HNÍZDO</a:t>
            </a:r>
            <a:endParaRPr lang="cs-CZ"/>
          </a:p>
        </p:txBody>
      </p:sp>
      <p:pic>
        <p:nvPicPr>
          <p:cNvPr id="5" name="Obrázek 5" descr="Obsah obrázku zvíře, pták, malé, stojící&#10;&#10;Popis vygenerovaný s velmi vysokou mírou spolehlivosti">
            <a:extLst>
              <a:ext uri="{FF2B5EF4-FFF2-40B4-BE49-F238E27FC236}">
                <a16:creationId xmlns:a16="http://schemas.microsoft.com/office/drawing/2014/main" xmlns="" id="{998AC90F-35E9-4D77-9BD7-C2BF7D795A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96196" y="1763036"/>
            <a:ext cx="5301138" cy="4566855"/>
          </a:xfrm>
        </p:spPr>
      </p:pic>
      <p:pic>
        <p:nvPicPr>
          <p:cNvPr id="7" name="Obrázek 7" descr="Obsah obrázku objekt, vsedě, kousek, vejce&#10;&#10;Popis vygenerovaný s velmi vysokou mírou spolehlivosti">
            <a:extLst>
              <a:ext uri="{FF2B5EF4-FFF2-40B4-BE49-F238E27FC236}">
                <a16:creationId xmlns:a16="http://schemas.microsoft.com/office/drawing/2014/main" xmlns="" id="{A41E42FC-F9A3-48C3-8256-E983B936B6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19036" y="1348073"/>
            <a:ext cx="5255644" cy="50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62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06"/>
    </mc:Choice>
    <mc:Fallback>
      <p:transition spd="slow" advTm="59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F99666-8847-44DE-9624-DC6FB15F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KOS A JEHO HNÍZDO S VEJCI ...</a:t>
            </a:r>
            <a:endParaRPr lang="cs-CZ"/>
          </a:p>
        </p:txBody>
      </p:sp>
      <p:pic>
        <p:nvPicPr>
          <p:cNvPr id="5" name="Obrázek 5" descr="Obsah obrázku objekt, tráva, exteriér, vsedě&#10;&#10;Popis vygenerovaný s velmi vysokou mírou spolehlivosti">
            <a:extLst>
              <a:ext uri="{FF2B5EF4-FFF2-40B4-BE49-F238E27FC236}">
                <a16:creationId xmlns:a16="http://schemas.microsoft.com/office/drawing/2014/main" xmlns="" id="{81317F74-0F01-4084-A8B2-D553E6A4E8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7915" y="1798654"/>
            <a:ext cx="5189419" cy="4751888"/>
          </a:xfrm>
        </p:spPr>
      </p:pic>
      <p:pic>
        <p:nvPicPr>
          <p:cNvPr id="7" name="Obrázek 7" descr="Obsah obrázku pták, exteriér, tráva, černá&#10;&#10;Popis vygenerovaný s velmi vysokou mírou spolehlivosti">
            <a:extLst>
              <a:ext uri="{FF2B5EF4-FFF2-40B4-BE49-F238E27FC236}">
                <a16:creationId xmlns:a16="http://schemas.microsoft.com/office/drawing/2014/main" xmlns="" id="{E6B557B1-63A7-4D9C-B0A1-6A7E2A8DBA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94555" y="1796882"/>
            <a:ext cx="5109303" cy="4755426"/>
          </a:xfrm>
        </p:spPr>
      </p:pic>
    </p:spTree>
    <p:extLst>
      <p:ext uri="{BB962C8B-B14F-4D97-AF65-F5344CB8AC3E}">
        <p14:creationId xmlns:p14="http://schemas.microsoft.com/office/powerpoint/2010/main" xmlns="" val="118556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38"/>
    </mc:Choice>
    <mc:Fallback>
      <p:transition spd="slow" advTm="473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2C65FD-FBDF-463B-A0E9-A21F4B61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7"/>
            <a:ext cx="7271363" cy="1081705"/>
          </a:xfrm>
        </p:spPr>
        <p:txBody>
          <a:bodyPr/>
          <a:lstStyle/>
          <a:p>
            <a:r>
              <a:rPr lang="cs-CZ">
                <a:cs typeface="Arial"/>
              </a:rPr>
              <a:t>PAN KOS A PANÍ KOSOVÁ ...</a:t>
            </a:r>
            <a:endParaRPr lang="cs-CZ"/>
          </a:p>
        </p:txBody>
      </p:sp>
      <p:pic>
        <p:nvPicPr>
          <p:cNvPr id="5" name="Obrázek 5" descr="Obsah obrázku pták, vsedě, posazený, malé&#10;&#10;Popis vygenerovaný s velmi vysokou mírou spolehlivosti">
            <a:extLst>
              <a:ext uri="{FF2B5EF4-FFF2-40B4-BE49-F238E27FC236}">
                <a16:creationId xmlns:a16="http://schemas.microsoft.com/office/drawing/2014/main" xmlns="" id="{5A4D8DB2-021E-43F5-8118-4D943281D9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90293" y="1638362"/>
            <a:ext cx="5107041" cy="4464930"/>
          </a:xfrm>
        </p:spPr>
      </p:pic>
      <p:pic>
        <p:nvPicPr>
          <p:cNvPr id="7" name="Obrázek 7" descr="Obsah obrázku pták, exteriér, tráva, vsedě&#10;&#10;Popis vygenerovaný s velmi vysokou mírou spolehlivosti">
            <a:extLst>
              <a:ext uri="{FF2B5EF4-FFF2-40B4-BE49-F238E27FC236}">
                <a16:creationId xmlns:a16="http://schemas.microsoft.com/office/drawing/2014/main" xmlns="" id="{3E928CCE-3142-4DA3-AB53-C27A523A42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08128" y="1474774"/>
            <a:ext cx="3946696" cy="4771509"/>
          </a:xfrm>
        </p:spPr>
      </p:pic>
    </p:spTree>
    <p:extLst>
      <p:ext uri="{BB962C8B-B14F-4D97-AF65-F5344CB8AC3E}">
        <p14:creationId xmlns:p14="http://schemas.microsoft.com/office/powerpoint/2010/main" xmlns="" val="113123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84"/>
    </mc:Choice>
    <mc:Fallback>
      <p:transition spd="slow" advTm="448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F87242-26F4-4406-BCE3-D83BF1DB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7"/>
            <a:ext cx="7549390" cy="1081705"/>
          </a:xfrm>
        </p:spPr>
        <p:txBody>
          <a:bodyPr/>
          <a:lstStyle/>
          <a:p>
            <a:r>
              <a:rPr lang="cs-CZ">
                <a:cs typeface="Arial"/>
              </a:rPr>
              <a:t>A NAŠE ZNÁMÉ VLAŠTOVKY ...</a:t>
            </a:r>
            <a:endParaRPr lang="cs-CZ"/>
          </a:p>
        </p:txBody>
      </p:sp>
      <p:pic>
        <p:nvPicPr>
          <p:cNvPr id="5" name="Obrázek 5" descr="Obsah obrázku exteriér, zvíře, vsedě, pes&#10;&#10;Popis vygenerovaný s velmi vysokou mírou spolehlivosti">
            <a:extLst>
              <a:ext uri="{FF2B5EF4-FFF2-40B4-BE49-F238E27FC236}">
                <a16:creationId xmlns:a16="http://schemas.microsoft.com/office/drawing/2014/main" xmlns="" id="{B66817BD-3587-4714-BF42-0BCF85868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077" y="1524769"/>
            <a:ext cx="5426257" cy="5021631"/>
          </a:xfrm>
        </p:spPr>
      </p:pic>
      <p:pic>
        <p:nvPicPr>
          <p:cNvPr id="7" name="Obrázek 7" descr="Obsah obrázku pták, vsedě, dřevěné, malé&#10;&#10;Popis vygenerovaný s velmi vysokou mírou spolehlivosti">
            <a:extLst>
              <a:ext uri="{FF2B5EF4-FFF2-40B4-BE49-F238E27FC236}">
                <a16:creationId xmlns:a16="http://schemas.microsoft.com/office/drawing/2014/main" xmlns="" id="{C02DF501-A948-4738-848D-D79A86E4CB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66636" y="1579499"/>
            <a:ext cx="4985735" cy="4912166"/>
          </a:xfrm>
        </p:spPr>
      </p:pic>
    </p:spTree>
    <p:extLst>
      <p:ext uri="{BB962C8B-B14F-4D97-AF65-F5344CB8AC3E}">
        <p14:creationId xmlns:p14="http://schemas.microsoft.com/office/powerpoint/2010/main" xmlns="" val="91585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16"/>
    </mc:Choice>
    <mc:Fallback>
      <p:transition spd="slow" advTm="501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3F60F0-EE6E-432C-8B2B-2184F9E4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ČÁPI SE VRACEJÍ DO SVÝCH HNÍZD </a:t>
            </a:r>
            <a:endParaRPr lang="cs-CZ"/>
          </a:p>
        </p:txBody>
      </p:sp>
      <p:pic>
        <p:nvPicPr>
          <p:cNvPr id="5" name="Obrázek 5" descr="Obsah obrázku zvíře, pták, exteriér, voda&#10;&#10;Popis vygenerovaný s velmi vysokou mírou spolehlivosti">
            <a:extLst>
              <a:ext uri="{FF2B5EF4-FFF2-40B4-BE49-F238E27FC236}">
                <a16:creationId xmlns:a16="http://schemas.microsoft.com/office/drawing/2014/main" xmlns="" id="{220C2082-1CC3-4D8D-8EE4-E98C66F455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2922" y="1391754"/>
            <a:ext cx="5993026" cy="5122904"/>
          </a:xfrm>
        </p:spPr>
      </p:pic>
      <p:pic>
        <p:nvPicPr>
          <p:cNvPr id="7" name="Obrázek 7" descr="Obsah obrázku tráva, exteriér, budova, vsedě&#10;&#10;Popis vygenerovaný s velmi vysokou mírou spolehlivosti">
            <a:extLst>
              <a:ext uri="{FF2B5EF4-FFF2-40B4-BE49-F238E27FC236}">
                <a16:creationId xmlns:a16="http://schemas.microsoft.com/office/drawing/2014/main" xmlns="" id="{449191E9-F127-46FE-B6A6-C4A54E51A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816133" y="1444574"/>
            <a:ext cx="5811473" cy="516142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8328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07"/>
    </mc:Choice>
    <mc:Fallback>
      <p:transition spd="slow" advTm="4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F94A81-A42F-4834-BB14-1BC717BC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5" descr="Obsah obrázku exteriér, plot, tráva, budova&#10;&#10;Popis vygenerovaný s velmi vysokou mírou spolehlivosti">
            <a:extLst>
              <a:ext uri="{FF2B5EF4-FFF2-40B4-BE49-F238E27FC236}">
                <a16:creationId xmlns:a16="http://schemas.microsoft.com/office/drawing/2014/main" xmlns="" id="{4F44E3FE-F2FB-4764-AB0D-33CE0D7122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3708" y="351945"/>
            <a:ext cx="6208851" cy="6224402"/>
          </a:xfrm>
        </p:spPr>
      </p:pic>
      <p:pic>
        <p:nvPicPr>
          <p:cNvPr id="7" name="Obrázek 7" descr="Obsah obrázku tráva, exteriér, zvíře, bílá&#10;&#10;Popis vygenerovaný s velmi vysokou mírou spolehlivosti">
            <a:extLst>
              <a:ext uri="{FF2B5EF4-FFF2-40B4-BE49-F238E27FC236}">
                <a16:creationId xmlns:a16="http://schemas.microsoft.com/office/drawing/2014/main" xmlns="" id="{138FF459-0C2E-41E5-8432-C78957E560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666636" y="330344"/>
            <a:ext cx="7457086" cy="61748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4249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46"/>
    </mc:Choice>
    <mc:Fallback>
      <p:transition spd="slow" advTm="6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</TotalTime>
  <Words>62</Words>
  <Application>Microsoft Office PowerPoint</Application>
  <PresentationFormat>Vlastní</PresentationFormat>
  <Paragraphs>14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Madison</vt:lpstr>
      <vt:lpstr>Snímek 1</vt:lpstr>
      <vt:lpstr>SÝKORA KOŇADRA SÝKORA MODŘINKA  </vt:lpstr>
      <vt:lpstr>HNÍZDO A VAJÍČKA SÝKORY</vt:lpstr>
      <vt:lpstr>DROZD ZPĚVNÝ A JEHO HNÍZDO</vt:lpstr>
      <vt:lpstr>KOS A JEHO HNÍZDO S VEJCI ...</vt:lpstr>
      <vt:lpstr>PAN KOS A PANÍ KOSOVÁ ...</vt:lpstr>
      <vt:lpstr>A NAŠE ZNÁMÉ VLAŠTOVKY ...</vt:lpstr>
      <vt:lpstr>ČÁPI SE VRACEJÍ DO SVÝCH HNÍZD </vt:lpstr>
      <vt:lpstr>Snímek 9</vt:lpstr>
      <vt:lpstr>SLEPICE ...</vt:lpstr>
      <vt:lpstr>VEJCE ….</vt:lpstr>
      <vt:lpstr>BAŽANT ...</vt:lpstr>
      <vt:lpstr>SLEPIČÍ VEJCE A ŠKÁLA VAJEC ...</vt:lpstr>
      <vt:lpstr>A víte, jak to dělá se svými vajíčky kukačka 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doubravovam</dc:creator>
  <cp:lastModifiedBy>doubravovam</cp:lastModifiedBy>
  <cp:revision>3</cp:revision>
  <dcterms:created xsi:type="dcterms:W3CDTF">2020-04-03T17:07:56Z</dcterms:created>
  <dcterms:modified xsi:type="dcterms:W3CDTF">2020-04-14T22:24:40Z</dcterms:modified>
</cp:coreProperties>
</file>